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6D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124" d="100"/>
          <a:sy n="124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0B6ED-1C72-F342-8316-E0A80A91AA3B}" type="datetimeFigureOut">
              <a:rPr lang="en-US" smtClean="0"/>
              <a:t>9/15/23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2C326B-F071-FD4E-9A46-F11698817D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381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10F5B499-5AAD-82F0-63A3-CFF3B304150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2103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11D9F9-AD92-DBAF-7C1B-DA747AC1AC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20643"/>
            <a:ext cx="9144000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386C1F-6288-3F45-7341-3E55DBB257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0031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79AB6DD-2120-FAD0-F4DA-559CC8FFCF85}"/>
              </a:ext>
            </a:extLst>
          </p:cNvPr>
          <p:cNvSpPr/>
          <p:nvPr userDrawn="1"/>
        </p:nvSpPr>
        <p:spPr>
          <a:xfrm>
            <a:off x="5645002" y="415912"/>
            <a:ext cx="901995" cy="901995"/>
          </a:xfrm>
          <a:prstGeom prst="rect">
            <a:avLst/>
          </a:prstGeom>
          <a:solidFill>
            <a:srgbClr val="F66D0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04D4933-22D5-6BE4-0643-3DF53E41FF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6817" y="539921"/>
            <a:ext cx="618364" cy="653976"/>
          </a:xfrm>
          <a:prstGeom prst="rect">
            <a:avLst/>
          </a:prstGeom>
        </p:spPr>
      </p:pic>
      <p:pic>
        <p:nvPicPr>
          <p:cNvPr id="18" name="Picture 17" descr="A black and white logo&#10;&#10;Description automatically generated">
            <a:extLst>
              <a:ext uri="{FF2B5EF4-FFF2-40B4-BE49-F238E27FC236}">
                <a16:creationId xmlns:a16="http://schemas.microsoft.com/office/drawing/2014/main" id="{577FA62D-AC44-752A-857C-D316D65CD0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28555" y="6279891"/>
            <a:ext cx="3334889" cy="518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9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1890C-2AB6-8329-666C-24F6481A4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E0EA42-0623-728E-BA5C-8D2DBC14E9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50FCD-2A67-CB3B-F805-755346BE94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3C4D9-2D1D-9777-5E46-91BD2EAE9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6057378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178D0A-5009-C468-B683-E08817814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3041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1E886E-9DC2-3E40-BDFF-11DD1D2FE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053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4AC26F-0334-722D-2F9B-395D3761D9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B3B7E3-B9FD-5AE6-733A-83CAB9286C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B51C84-0494-0580-114E-9B7F65DFFF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1955E2-8A9B-6194-7411-9C6526581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6057378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639B7-775B-0DBC-AAC8-4FC0F36BF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3041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1E886E-9DC2-3E40-BDFF-11DD1D2FE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47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76336-83DF-ACAD-D1C2-DFC651266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38209-36DF-D20C-B174-D0A4DE973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F34ED2-469B-1A82-8390-3352343B9A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B7E447-1F20-35FB-B921-94CE5EB67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6057378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B01C20-0592-EDBF-4017-18DFC345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3041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1E886E-9DC2-3E40-BDFF-11DD1D2FE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34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76133-30D2-D49C-8EA3-D08B3B800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A00726-B722-64DE-8B5B-84550144C7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5F587-5946-1466-2FFF-E7C7D3EC47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2DC20-4095-7EC4-661B-696260C12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6057378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D1DAA3-7C6C-D9B3-6F74-5F367D81E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3041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1E886E-9DC2-3E40-BDFF-11DD1D2FE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607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61316-2496-5A70-AD9C-CB6423C88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FDA7B-CEA6-538C-CE38-72A4E56596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7A19C-E795-55A7-999C-9BF3D0401A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0EAC80-8D02-17A0-E456-02174BF301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B44DD6-5858-E30C-D8B0-AD28188CC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6057378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AD9AEA-A19E-3AF0-3367-72076B95B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3041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1E886E-9DC2-3E40-BDFF-11DD1D2FE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860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4E256-B1EA-3AFC-B64F-F9354B181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5FB646-4B88-05E3-08B6-EABFDBC8F7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984103-D793-0D80-49E7-00E340139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927497-1B34-1C49-DA47-AE3A22CA22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C8CCD-7EE1-0C82-B546-8ADFC0D87E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4CFE08-7058-C22E-3B60-26B5DA5EAF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28D78B-7D0D-D0BD-60D3-60B857F6F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6057378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EC8B00-B405-4E00-CE5D-32BFE1698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3041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1E886E-9DC2-3E40-BDFF-11DD1D2FE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507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CC811-664A-21EF-A1B4-F3023762F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15359C-78C1-6477-C603-1D885A68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A03279-EE88-6BED-F8E3-F4B174064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6057378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FCAB5C-1125-0325-DDC3-E5EA94CAE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3041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1E886E-9DC2-3E40-BDFF-11DD1D2FE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142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F2A85A-4046-85CE-C9B7-167B8C8835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CA8291-48D3-3524-27FF-580B43788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6057378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D2DA6B-6DD6-2851-761E-63C92CEF2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3041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1E886E-9DC2-3E40-BDFF-11DD1D2FE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393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C0613-271E-A600-1724-13376AACC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DE860-EFE9-A90C-56E7-2BD8E8A1D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AE1247-2ED6-9800-E913-4060239D84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668B4B-1A0A-A547-BD10-23F4358114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E046E1-E736-F9BD-CACA-E2659709D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6057378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6031A8-F09F-BB82-7ED8-ABC360422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3041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1E886E-9DC2-3E40-BDFF-11DD1D2FE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89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43504-2274-2360-1B33-FB3394E56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A7DF39-7506-901C-8244-B3A95F3E55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910758-66E2-0353-6726-97B558F20F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A21B2D-98E3-1B94-BC48-87BEA585C0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BB06C1-F6CF-8B9D-6C3E-2554FCB89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6057378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52DBE3-C6A5-4654-43FA-27C9E08C4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30417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1E886E-9DC2-3E40-BDFF-11DD1D2FE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90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5C996A4-65AD-4B33-D62B-14A9C8B8F4F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2103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F311BB-7E38-7EE6-900F-E2DF1A74D8B2}"/>
              </a:ext>
            </a:extLst>
          </p:cNvPr>
          <p:cNvSpPr/>
          <p:nvPr userDrawn="1"/>
        </p:nvSpPr>
        <p:spPr>
          <a:xfrm>
            <a:off x="-1" y="404037"/>
            <a:ext cx="901995" cy="901995"/>
          </a:xfrm>
          <a:prstGeom prst="rect">
            <a:avLst/>
          </a:prstGeom>
          <a:solidFill>
            <a:srgbClr val="F66D0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8332AEA-D4E3-59B7-C977-D3233507FE2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42717" y="528046"/>
            <a:ext cx="618364" cy="653976"/>
          </a:xfrm>
          <a:prstGeom prst="rect">
            <a:avLst/>
          </a:prstGeom>
        </p:spPr>
      </p:pic>
      <p:pic>
        <p:nvPicPr>
          <p:cNvPr id="12" name="Picture 11" descr="A black and white logo&#10;&#10;Description automatically generated">
            <a:extLst>
              <a:ext uri="{FF2B5EF4-FFF2-40B4-BE49-F238E27FC236}">
                <a16:creationId xmlns:a16="http://schemas.microsoft.com/office/drawing/2014/main" id="{CF13441A-4CE4-D932-D24C-DF00CF669602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30399" y="6279891"/>
            <a:ext cx="3334889" cy="51804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3A1C46-0253-C2E3-D8EB-175B999A8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351" y="365125"/>
            <a:ext cx="10515600" cy="940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F3FC8E-778F-1A52-4A6F-ECD041B59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1351" y="167115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7555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66D03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66D03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66D03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66D03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66D03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01AE3-B4BB-D8C8-E95C-64FB4F5588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39B781-AC6D-F953-CD3D-D78ABBCED4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32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71219-093B-3502-3C8B-114A771BD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2A847-0A32-0321-264A-91C0F1410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37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590CD23A6CF614F81E28397352F96F3" ma:contentTypeVersion="0" ma:contentTypeDescription="Create a new document." ma:contentTypeScope="" ma:versionID="aea1ad638ae5875a16eb2043a9b3ca2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1d5eec3c12ee2e8127422d567928f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9EFD471-7D0E-4567-8403-055233D299E8}"/>
</file>

<file path=customXml/itemProps2.xml><?xml version="1.0" encoding="utf-8"?>
<ds:datastoreItem xmlns:ds="http://schemas.openxmlformats.org/officeDocument/2006/customXml" ds:itemID="{7C418B23-FE3F-4530-BFF1-7AE7DD43CD84}"/>
</file>

<file path=customXml/itemProps3.xml><?xml version="1.0" encoding="utf-8"?>
<ds:datastoreItem xmlns:ds="http://schemas.openxmlformats.org/officeDocument/2006/customXml" ds:itemID="{05F34B72-D67D-4EB7-AA91-FAC4397FA843}"/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Larosa, Christopher</dc:creator>
  <cp:lastModifiedBy>Larosa, Christopher</cp:lastModifiedBy>
  <cp:revision>3</cp:revision>
  <dcterms:created xsi:type="dcterms:W3CDTF">2023-09-15T13:36:19Z</dcterms:created>
  <dcterms:modified xsi:type="dcterms:W3CDTF">2023-09-15T14:18:17Z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0x010100D590CD23A6CF614F81E28397352F96F3</vt:lpwstr>
  </property>
</Properties>
</file>