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handoutMasterIdLst>
    <p:handoutMasterId r:id="rId5"/>
  </p:handoutMasterIdLst>
  <p:sldIdLst>
    <p:sldId id="308" r:id="rId2"/>
    <p:sldId id="311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D00"/>
    <a:srgbClr val="122360"/>
    <a:srgbClr val="0016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93" autoAdjust="0"/>
    <p:restoredTop sz="94660"/>
  </p:normalViewPr>
  <p:slideViewPr>
    <p:cSldViewPr snapToGrid="0">
      <p:cViewPr varScale="1">
        <p:scale>
          <a:sx n="98" d="100"/>
          <a:sy n="98" d="100"/>
        </p:scale>
        <p:origin x="224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630DC-EF69-4A11-ADAE-3B057435AB0D}" type="datetimeFigureOut">
              <a:rPr lang="en-US" smtClean="0"/>
              <a:t>9/15/23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A480CF-ACAC-47DB-B3AD-65C7D6690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16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B6416-A7C7-4B07-A1C5-3A4CA07ABDFB}" type="datetimeFigureOut">
              <a:rPr lang="en-US" smtClean="0"/>
              <a:t>9/15/23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0ED14-89A9-487C-9F3B-DFBF7E782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084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0ED14-89A9-487C-9F3B-DFBF7E7824D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364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403D025-41BA-EF4F-E09A-79CBE3E265F8}"/>
              </a:ext>
            </a:extLst>
          </p:cNvPr>
          <p:cNvSpPr/>
          <p:nvPr userDrawn="1"/>
        </p:nvSpPr>
        <p:spPr>
          <a:xfrm>
            <a:off x="1" y="0"/>
            <a:ext cx="12191999" cy="4820355"/>
          </a:xfrm>
          <a:prstGeom prst="rect">
            <a:avLst/>
          </a:prstGeom>
          <a:gradFill flip="none" rotWithShape="1">
            <a:gsLst>
              <a:gs pos="23000">
                <a:schemeClr val="accent1">
                  <a:lumMod val="75000"/>
                </a:schemeClr>
              </a:gs>
              <a:gs pos="74000">
                <a:srgbClr val="122360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8DC4571-76D4-4E62-799C-FAE6A83C3E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5" b="3025"/>
          <a:stretch/>
        </p:blipFill>
        <p:spPr>
          <a:xfrm>
            <a:off x="3603518" y="0"/>
            <a:ext cx="4851400" cy="48203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65B0705-BA39-EAAC-5E7E-21821A33C008}"/>
              </a:ext>
            </a:extLst>
          </p:cNvPr>
          <p:cNvSpPr/>
          <p:nvPr userDrawn="1"/>
        </p:nvSpPr>
        <p:spPr>
          <a:xfrm>
            <a:off x="1" y="4944532"/>
            <a:ext cx="12191999" cy="1947334"/>
          </a:xfrm>
          <a:prstGeom prst="rect">
            <a:avLst/>
          </a:prstGeom>
          <a:solidFill>
            <a:srgbClr val="FF6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F02BD5-473E-37E3-1B07-7B8B5A52ED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965"/>
          <a:stretch/>
        </p:blipFill>
        <p:spPr>
          <a:xfrm>
            <a:off x="4781124" y="5448301"/>
            <a:ext cx="2570028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067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988C2-32C9-8445-8909-E67EF72B0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549A0D-C5B1-4049-9016-D85CAAE469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30409-6D64-9D47-BA69-AE917AEC1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8181-C7D0-A045-BC52-1D7405541F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BEE71-7AF8-5845-81BE-7F4366F6E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85A0F-F75C-594C-98C6-ECDC9E97F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74EA-C5EC-2D45-80B4-2AFA7537E4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94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AD3AA5-76E1-B943-BC95-4DF13AE227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EFA32C-2FD8-734B-A41E-D0D360147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7C3C9-3DC4-FB41-8FEF-5AEA09CE1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8181-C7D0-A045-BC52-1D7405541F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CA2AA-947C-4241-B3F6-8FAB0CCBF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9AA1F-F9C8-4743-A3DA-9E6A2891F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74EA-C5EC-2D45-80B4-2AFA7537E4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135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98A09-3418-884B-AF4D-695997B91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66C80-6763-6540-85CD-2F05CB77D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B380C-F387-B84E-96B8-D952A01D1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8181-C7D0-A045-BC52-1D7405541F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12C29-335C-2A46-BD12-D6A84C007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1A312B-8513-E941-9FE3-110314BF8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74EA-C5EC-2D45-80B4-2AFA7537E4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397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CE654-0EE8-6E4A-B105-BD49A14D6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1638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95764C-0C2F-FC4D-9CC1-4BF24912B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281363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C5E49-7AB1-4845-8F1D-65A879B90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8181-C7D0-A045-BC52-1D7405541F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70A8-1DFB-D04A-B40C-117468FC5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F4FF8-1B0B-9A47-8F8F-2B0BBABAF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74EA-C5EC-2D45-80B4-2AFA7537E4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8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42164-0053-BF42-A435-F70FB8F03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B8EA5-9686-2B44-A9DE-39A4EF9F7C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50D228-CCE2-FE40-8C23-6D5A815532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734C94-7563-4747-B3A8-BF8E21ADA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8181-C7D0-A045-BC52-1D7405541F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F13E5-085D-0144-A04C-A9B035FA5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8E4AA1-F02B-114D-A493-5F155A89F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74EA-C5EC-2D45-80B4-2AFA7537E4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78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D9975-1CBD-C24A-AB90-9AD897E1F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965978-DD4D-CE4C-A245-CBBFE2A8FE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D96C8B-519C-1D4F-B1D0-ED3978208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BF08DD-C225-7241-9147-C6C094AF10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D252DE-FFED-C14B-A62A-78A519BAD6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647A62-BE46-7A46-BFDD-51258DD22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8181-C7D0-A045-BC52-1D7405541F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01E38A-5488-C448-A64C-80AEA2055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546BA7-0B4D-E04E-8468-7505C2768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74EA-C5EC-2D45-80B4-2AFA7537E4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115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F8531-5905-2E46-8C65-2ABF41F8A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C06187-6B7F-D14B-97F0-34D65F1F1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8181-C7D0-A045-BC52-1D7405541F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14E2C4-D6DE-B34B-B696-F662ADF60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14EB94-98F7-8046-AABD-6D01D5CCA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74EA-C5EC-2D45-80B4-2AFA7537E4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45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74C1B0-5593-6B46-AD9B-46B60604E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8181-C7D0-A045-BC52-1D7405541F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45F333-9365-7D4F-A8E9-1638A1BAE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C8B38C-8A5A-6B46-88E0-D19728059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74EA-C5EC-2D45-80B4-2AFA7537E4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49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44BE6-AC9D-B04D-AA90-AB933797D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B1C3F-C990-8546-8AA1-F359719FB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6E734F-0F20-D346-A231-4B8C00570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95FE2A-85B8-414A-9CA1-8BED5012B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8181-C7D0-A045-BC52-1D7405541F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20093-B6DD-0E4C-999C-9C4B106C4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93E59F-3259-0945-B4BD-E3FA427EC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74EA-C5EC-2D45-80B4-2AFA7537E4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551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65964-9D9A-8842-BDB1-EDDFF13F2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1F29D5-6786-2545-8C57-A908524DDF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2BDEDF-1900-9342-B47B-6C0EEF9EDB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F39CB-3900-1544-8693-35E4EC532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8181-C7D0-A045-BC52-1D7405541F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9/15/23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E12993-2DC3-2047-8BB0-7CA03B483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2726F-494E-A345-92C7-BB24DC929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C74EA-C5EC-2D45-80B4-2AFA7537E4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58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FDF3C45-1FFE-3057-7A01-1350E45EBE77}"/>
              </a:ext>
            </a:extLst>
          </p:cNvPr>
          <p:cNvSpPr/>
          <p:nvPr userDrawn="1"/>
        </p:nvSpPr>
        <p:spPr>
          <a:xfrm>
            <a:off x="0" y="6032500"/>
            <a:ext cx="12191999" cy="857061"/>
          </a:xfrm>
          <a:prstGeom prst="rect">
            <a:avLst/>
          </a:prstGeom>
          <a:solidFill>
            <a:srgbClr val="0016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A677EE-D855-5467-6663-468DB46DF0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774"/>
          <a:stretch/>
        </p:blipFill>
        <p:spPr>
          <a:xfrm>
            <a:off x="838200" y="6204532"/>
            <a:ext cx="1466351" cy="516943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812462-1030-EC42-89C0-3E9A31C42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74F89D-2602-5744-9772-B43FC1706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4E9F6-4E1F-AB4B-AD79-F629AF42B9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782299" y="6254750"/>
            <a:ext cx="9017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AF88181-C7D0-A045-BC52-1D7405541FD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9/15/23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F3CEC0-5DE1-6044-9EC9-5D5C7B188D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31651" y="6254750"/>
            <a:ext cx="57286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38562-106B-1E42-92F8-433CBD9EA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79446" y="6254750"/>
            <a:ext cx="1231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62C74EA-C5EC-2D45-80B4-2AFA7537E45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A95719-4246-EAAA-B0B4-F5093E975F1D}"/>
              </a:ext>
            </a:extLst>
          </p:cNvPr>
          <p:cNvSpPr/>
          <p:nvPr userDrawn="1"/>
        </p:nvSpPr>
        <p:spPr>
          <a:xfrm>
            <a:off x="1" y="5837009"/>
            <a:ext cx="12191999" cy="155222"/>
          </a:xfrm>
          <a:prstGeom prst="rect">
            <a:avLst/>
          </a:prstGeom>
          <a:solidFill>
            <a:srgbClr val="FF6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75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22360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6D00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6D00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6D00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6D0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F6D00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3">
            <a:extLst>
              <a:ext uri="{FF2B5EF4-FFF2-40B4-BE49-F238E27FC236}">
                <a16:creationId xmlns:a16="http://schemas.microsoft.com/office/drawing/2014/main" id="{DF0A4FD4-EB89-0581-7371-BB5D079DAAF0}"/>
              </a:ext>
            </a:extLst>
          </p:cNvPr>
          <p:cNvSpPr txBox="1">
            <a:spLocks/>
          </p:cNvSpPr>
          <p:nvPr/>
        </p:nvSpPr>
        <p:spPr>
          <a:xfrm>
            <a:off x="-1" y="1815961"/>
            <a:ext cx="12158609" cy="635000"/>
          </a:xfrm>
          <a:prstGeom prst="rect">
            <a:avLst/>
          </a:prstGeom>
          <a:noFill/>
        </p:spPr>
        <p:txBody>
          <a:bodyPr lIns="0" tIns="4572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800" b="1" spc="150" dirty="0">
                <a:solidFill>
                  <a:schemeClr val="bg1"/>
                </a:solidFill>
                <a:latin typeface="+mn-lt"/>
                <a:ea typeface="Gotham Narrow Book" charset="0"/>
                <a:cs typeface="Gotham Narrow Book" charset="0"/>
              </a:rPr>
              <a:t>Title</a:t>
            </a:r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A6789690-5471-729F-ED31-912E592F9D45}"/>
              </a:ext>
            </a:extLst>
          </p:cNvPr>
          <p:cNvSpPr txBox="1">
            <a:spLocks/>
          </p:cNvSpPr>
          <p:nvPr/>
        </p:nvSpPr>
        <p:spPr>
          <a:xfrm>
            <a:off x="-1" y="2773967"/>
            <a:ext cx="12158609" cy="635000"/>
          </a:xfrm>
          <a:prstGeom prst="rect">
            <a:avLst/>
          </a:prstGeom>
          <a:noFill/>
        </p:spPr>
        <p:txBody>
          <a:bodyPr lIns="0" tIns="45720" bIns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spc="150" dirty="0">
                <a:solidFill>
                  <a:schemeClr val="bg1"/>
                </a:solidFill>
                <a:latin typeface="+mn-lt"/>
                <a:ea typeface="Gotham Narrow Book" charset="0"/>
                <a:cs typeface="Gotham Narrow Book" charset="0"/>
              </a:rPr>
              <a:t>Subtitle/Name</a:t>
            </a:r>
          </a:p>
        </p:txBody>
      </p:sp>
    </p:spTree>
    <p:extLst>
      <p:ext uri="{BB962C8B-B14F-4D97-AF65-F5344CB8AC3E}">
        <p14:creationId xmlns:p14="http://schemas.microsoft.com/office/powerpoint/2010/main" val="369650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E15E9-5D3A-251C-87D1-12EE8E150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76909-77ED-A283-42A9-18E551AF1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6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90CD23A6CF614F81E28397352F96F3" ma:contentTypeVersion="0" ma:contentTypeDescription="Create a new document." ma:contentTypeScope="" ma:versionID="aea1ad638ae5875a16eb2043a9b3ca2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1d5eec3c12ee2e8127422d567928f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665C0EA-5BDC-46A3-B16F-BE407A5A490D}"/>
</file>

<file path=customXml/itemProps2.xml><?xml version="1.0" encoding="utf-8"?>
<ds:datastoreItem xmlns:ds="http://schemas.openxmlformats.org/officeDocument/2006/customXml" ds:itemID="{4FBF9E52-ED0B-4624-8EDF-ECD19BEB5660}"/>
</file>

<file path=customXml/itemProps3.xml><?xml version="1.0" encoding="utf-8"?>
<ds:datastoreItem xmlns:ds="http://schemas.openxmlformats.org/officeDocument/2006/customXml" ds:itemID="{006E6D71-B705-41ED-B764-1905EBB3EDE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7822</TotalTime>
  <Words>5</Words>
  <Application>Microsoft Macintosh PowerPoint</Application>
  <PresentationFormat>Widescreen</PresentationFormat>
  <Paragraphs>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University of Connecticut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Thibault, Donna</dc:creator>
  <cp:lastModifiedBy>Larosa, Christopher</cp:lastModifiedBy>
  <cp:revision>277</cp:revision>
  <cp:lastPrinted>2023-09-14T11:16:57Z</cp:lastPrinted>
  <dcterms:created xsi:type="dcterms:W3CDTF">2016-01-28T18:56:13Z</dcterms:created>
  <dcterms:modified xsi:type="dcterms:W3CDTF">2023-09-15T13:42:01Z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0x010100D590CD23A6CF614F81E28397352F96F3</vt:lpwstr>
  </property>
</Properties>
</file>