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B43"/>
    <a:srgbClr val="FBCC2F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52"/>
    <p:restoredTop sz="96327"/>
  </p:normalViewPr>
  <p:slideViewPr>
    <p:cSldViewPr snapToGrid="0">
      <p:cViewPr>
        <p:scale>
          <a:sx n="79" d="100"/>
          <a:sy n="79" d="100"/>
        </p:scale>
        <p:origin x="152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ored Data 6">
            <a:extLst>
              <a:ext uri="{FF2B5EF4-FFF2-40B4-BE49-F238E27FC236}">
                <a16:creationId xmlns:a16="http://schemas.microsoft.com/office/drawing/2014/main" id="{4C7981CB-18B8-35C7-BEEC-C46A29024CEF}"/>
              </a:ext>
            </a:extLst>
          </p:cNvPr>
          <p:cNvSpPr/>
          <p:nvPr userDrawn="1"/>
        </p:nvSpPr>
        <p:spPr>
          <a:xfrm rot="17737270">
            <a:off x="351244" y="-1017102"/>
            <a:ext cx="5735250" cy="10192434"/>
          </a:xfrm>
          <a:prstGeom prst="flowChartOnlineStorag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ored Data 7">
            <a:extLst>
              <a:ext uri="{FF2B5EF4-FFF2-40B4-BE49-F238E27FC236}">
                <a16:creationId xmlns:a16="http://schemas.microsoft.com/office/drawing/2014/main" id="{B1AA1F5A-8A1B-0B01-B7FC-D642AB35E13D}"/>
              </a:ext>
            </a:extLst>
          </p:cNvPr>
          <p:cNvSpPr/>
          <p:nvPr userDrawn="1"/>
        </p:nvSpPr>
        <p:spPr>
          <a:xfrm rot="16731813">
            <a:off x="2535327" y="-960711"/>
            <a:ext cx="5735250" cy="12847826"/>
          </a:xfrm>
          <a:prstGeom prst="flowChartOnlineStorage">
            <a:avLst/>
          </a:prstGeom>
          <a:gradFill flip="none" rotWithShape="1">
            <a:gsLst>
              <a:gs pos="82000">
                <a:srgbClr val="FBCC2F"/>
              </a:gs>
              <a:gs pos="57000">
                <a:srgbClr val="F04B43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ored Data 8">
            <a:extLst>
              <a:ext uri="{FF2B5EF4-FFF2-40B4-BE49-F238E27FC236}">
                <a16:creationId xmlns:a16="http://schemas.microsoft.com/office/drawing/2014/main" id="{08C4F226-F380-B248-ED43-24F2A7A8EE0F}"/>
              </a:ext>
            </a:extLst>
          </p:cNvPr>
          <p:cNvSpPr/>
          <p:nvPr userDrawn="1"/>
        </p:nvSpPr>
        <p:spPr>
          <a:xfrm rot="15803514">
            <a:off x="3277361" y="-357758"/>
            <a:ext cx="5735250" cy="12847826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ored Data 9">
            <a:extLst>
              <a:ext uri="{FF2B5EF4-FFF2-40B4-BE49-F238E27FC236}">
                <a16:creationId xmlns:a16="http://schemas.microsoft.com/office/drawing/2014/main" id="{1268A8BB-2CC4-3067-8A33-CB7194ADE172}"/>
              </a:ext>
            </a:extLst>
          </p:cNvPr>
          <p:cNvSpPr/>
          <p:nvPr userDrawn="1"/>
        </p:nvSpPr>
        <p:spPr>
          <a:xfrm rot="15696897">
            <a:off x="3515776" y="-255403"/>
            <a:ext cx="5735250" cy="12847826"/>
          </a:xfrm>
          <a:prstGeom prst="flowChartOnlineStorage">
            <a:avLst/>
          </a:prstGeom>
          <a:gradFill flip="none" rotWithShape="1">
            <a:gsLst>
              <a:gs pos="45000">
                <a:schemeClr val="accent1">
                  <a:lumMod val="75000"/>
                </a:schemeClr>
              </a:gs>
              <a:gs pos="83000">
                <a:srgbClr val="00206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ored Data 10">
            <a:extLst>
              <a:ext uri="{FF2B5EF4-FFF2-40B4-BE49-F238E27FC236}">
                <a16:creationId xmlns:a16="http://schemas.microsoft.com/office/drawing/2014/main" id="{52FA9C60-8F0A-599B-27D9-488B1B796E09}"/>
              </a:ext>
            </a:extLst>
          </p:cNvPr>
          <p:cNvSpPr/>
          <p:nvPr userDrawn="1"/>
        </p:nvSpPr>
        <p:spPr>
          <a:xfrm rot="15904255">
            <a:off x="3577686" y="555424"/>
            <a:ext cx="5484371" cy="12996604"/>
          </a:xfrm>
          <a:prstGeom prst="flowChartOnlineStorage">
            <a:avLst/>
          </a:prstGeom>
          <a:gradFill flip="none" rotWithShape="1">
            <a:gsLst>
              <a:gs pos="45000">
                <a:schemeClr val="accent1">
                  <a:lumMod val="75000"/>
                </a:schemeClr>
              </a:gs>
              <a:gs pos="82000">
                <a:srgbClr val="00206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05B9E7-CB60-F6D8-1A0A-F046AD168B05}"/>
              </a:ext>
            </a:extLst>
          </p:cNvPr>
          <p:cNvSpPr/>
          <p:nvPr userDrawn="1"/>
        </p:nvSpPr>
        <p:spPr>
          <a:xfrm>
            <a:off x="-1126671" y="-996042"/>
            <a:ext cx="13634357" cy="99604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B05ECE-1878-1ED7-20C2-C2C59E77C5C5}"/>
              </a:ext>
            </a:extLst>
          </p:cNvPr>
          <p:cNvSpPr/>
          <p:nvPr userDrawn="1"/>
        </p:nvSpPr>
        <p:spPr>
          <a:xfrm>
            <a:off x="-1052341" y="6857999"/>
            <a:ext cx="14605055" cy="388799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C1D6B1-5979-F9BB-E54C-75208F850709}"/>
              </a:ext>
            </a:extLst>
          </p:cNvPr>
          <p:cNvSpPr/>
          <p:nvPr userDrawn="1"/>
        </p:nvSpPr>
        <p:spPr>
          <a:xfrm>
            <a:off x="12202030" y="-148578"/>
            <a:ext cx="1078666" cy="7282544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CC049B-5E36-533F-1046-306863A95281}"/>
              </a:ext>
            </a:extLst>
          </p:cNvPr>
          <p:cNvSpPr/>
          <p:nvPr userDrawn="1"/>
        </p:nvSpPr>
        <p:spPr>
          <a:xfrm>
            <a:off x="-2824843" y="-710246"/>
            <a:ext cx="2824843" cy="784421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C35D4E5C-7FF5-051C-C0A0-4C55B9E6B2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2230" y="5688684"/>
            <a:ext cx="3924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C527-B5B3-7759-7ED0-99C25881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6FF1B-8168-1F8F-F75A-EADEE1C87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B223-BAB4-3397-A946-F776521F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E8D48-7372-26C7-E4DD-4D964B2E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9F1E3-41EE-2BD4-FE60-AD8123A9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3C6AE4-EC71-C914-61DD-85A20E562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F6C8B-4A6A-7F45-0C38-0FE7915C4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4751B-E8FC-7175-0142-77074C0A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F4C9E-315D-0EFC-53E5-31EAA863F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2888B-A1E2-AE69-2128-9F80EA83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5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B08E2-7262-4EDA-4180-13BB0ADC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10D22-993B-D444-83D8-37973548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4E42-80D9-4ACE-9405-B9AA3C54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FF24C-4D91-7942-9D04-01EC73EAD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F318A-BAB9-B887-0B01-31D68B4A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8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07A2-FF6F-5778-6FF4-5D48D0D8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4E1F3-04B8-FC02-AB4C-2112F791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D0914-625B-6D38-399E-42FB0807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221C7-10FA-EC1F-9DF8-3876644D1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A4981-68A0-0182-91DD-2681687E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50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7D39-DBF5-6A09-ED4E-AEB5A087D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9B64F-B709-750E-2D09-5E4226A3F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7C6EF-DEE3-9206-54FF-9C969475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101F9-3F9D-F05D-BA35-6CF34256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F87FE-6842-CFAD-804D-F7A327EE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3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6BA5-BB88-7DC4-E71B-39F40B9D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64A24-DABA-AD34-489B-1D495F71F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C2FD-540B-076E-49CC-144FCF88B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77441-507F-AC8B-62A4-746B431E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9839E-2181-62B3-BD11-36FDCC23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3DE1D-C940-73D3-D6FE-F0972B3C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00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5DC7-0F54-8B4D-523E-31342927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B5C4F-5FFE-83BA-54ED-BDD208459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C606B-AB1A-0735-D44D-EDADE927B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20B55-F741-7BB5-5BB8-9C62E6A8F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A37D5-7D15-5F34-FD9D-F4E578562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63708-2026-2102-D205-696A2B44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6325C-233D-2CEE-76CE-F9D51BA2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E009C-D9A5-F267-2C93-FFBDF803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88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CB5A-5105-BB8A-094F-17F2FD02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DCFB0-5DD0-098A-8887-08FF2130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69A26-23AD-557D-1911-B595C6112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25C10-54E6-01C6-03AC-CFAF77CB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34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3DE5D-D21B-D9DE-FDE5-8ECE02D7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1BC96-87CD-0F95-DD97-187278E8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4DB59-3F92-3F39-2AD7-CFEB5CF7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46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0C44-4844-FDC9-A725-94F7B954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312CE-D80F-B3C9-684F-DF1974895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2FEF3-92F0-FE02-F7ED-B5F5AA25F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208EB-1026-B4F5-C52B-105B673D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DAD9E-CAD0-EE36-051D-A077F106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D0265-1A70-2E5A-A33C-B947F39E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7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9679-B130-F312-DE23-B28297F1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D0C2C-CF76-937F-066A-5E03EA8F7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F66D03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8AC55-7B3D-5411-0D0F-BB1275AE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DB215-5D12-12D7-F4B2-4A106EE7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C153-107A-9C51-FB6A-65148E48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90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6AE2-D005-AA74-B6AB-9C5EE045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05CDA4-DDF5-DB6A-E597-B5878ABA5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AB678-2EBF-185E-BDCE-8F64786BD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39B47-5C97-6894-CC08-05AF8BBD4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167A6-4612-5DC0-F8CE-D5AA9414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40EF5-2BEB-6310-A677-5697DF3F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6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8C8F-02CC-56FA-D0FC-1BED1324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C7198-6321-CC9B-2B07-90CDD1640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2BF92-09A6-4DF4-4133-808568DFF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5EF85-0561-C3FC-FF09-A3D603DF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76019-AC0E-ED58-6139-C829EB4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59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D6F2D-90FC-30C3-1991-01BE90B40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14626D-E6A5-CCDD-496C-663F9EDAD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3DD4A-61FF-8B6B-CF2C-6FAAE159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E96D-4A09-DADC-864F-E5E68F61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D31BC-D252-9372-2F52-7E5BE5C4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C368-71C8-D01C-DCE7-139B9AFF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28364-2507-8FB4-A9AC-D439A268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532E-B399-5BE5-64EE-978BC0DC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E13F1-A431-F8EB-8B95-0FCFDD0C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EC624-B386-8B8A-0B72-4F0DB870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AA33-C4D0-4AAE-18C2-730C3FB7B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35DA-8FCD-1C42-71C8-7532F41C0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9EC53-9246-4031-7C2C-ACE656FF1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A1A38-D7C7-F057-98C9-CE865C1A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47241-8535-0FB1-E515-B44DE171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CB7A1-9083-F266-4D79-894E620F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5158-EFCF-043B-F49C-246B98459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98A8C-9429-03A7-FB6C-34E8E4AEF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F8531-8CC9-E080-5588-074BA5EED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03767-DDA0-5733-2FE0-CEB8BFD69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41256-7801-E2CA-0146-D585097B5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6E96E-3B3D-3968-8626-B2469A75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40B53-C11F-55B2-B87E-535E1AB3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3FAFD-56C0-B464-FA27-4D340BDA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2AF2-1989-EA98-2517-AA9DA0A29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31389-AB6A-8DA6-59F8-376D82AE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F3A2A-8879-A3DF-AC79-52814EA5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F2B73-389D-DD32-7F7C-98705D39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5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2C7DFE-E633-FD71-800C-51E6827B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58047-AB06-7010-7FCB-ADA0CAF1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51F4E-17F3-BFCB-D60B-F7B07A65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7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093B-F879-7E9E-CE5C-29C1E9B5D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D4A71-7A5A-9AF3-A514-F6AFD4A0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3AEC9-EE59-B2F3-4860-D7189DC5D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FAEC5-3968-7F74-ECBE-98BBDE91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854E3-F97A-9B59-842C-3A67CF41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474F6-E060-39B6-90C5-E8E4018A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50B8-C668-D517-5FEC-82A1A9D8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B78D31-0239-DB1A-1C83-EED6234E3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F0BC4-7BB3-D4D7-A73A-5334B2088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4DCB4-0936-526C-4BC3-6E1644F8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74B8A-1261-131A-C3F3-80258AB4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5C0AB-2C0F-3B97-BC23-19F3FCAA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CEBE-320C-CB40-8439-7B3A2F59A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4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718791-5F5B-C411-AC8C-EDF8A5E92F75}"/>
              </a:ext>
            </a:extLst>
          </p:cNvPr>
          <p:cNvSpPr/>
          <p:nvPr userDrawn="1"/>
        </p:nvSpPr>
        <p:spPr>
          <a:xfrm>
            <a:off x="0" y="6032500"/>
            <a:ext cx="12191999" cy="8570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95000"/>
                  <a:lumOff val="5000"/>
                </a:schemeClr>
              </a:gs>
              <a:gs pos="46000">
                <a:srgbClr val="00206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1D38ED-F002-B1F4-80B6-4B0364C4D682}"/>
              </a:ext>
            </a:extLst>
          </p:cNvPr>
          <p:cNvSpPr/>
          <p:nvPr userDrawn="1"/>
        </p:nvSpPr>
        <p:spPr>
          <a:xfrm>
            <a:off x="1" y="5837009"/>
            <a:ext cx="12191999" cy="155222"/>
          </a:xfrm>
          <a:prstGeom prst="rect">
            <a:avLst/>
          </a:prstGeom>
          <a:solidFill>
            <a:srgbClr val="FF6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79087-C673-33FB-05B3-78D8ED6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32CF9-7451-BAA1-BD47-00FB316CB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20B9-2538-1310-3082-1B903945C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68737" y="6278468"/>
            <a:ext cx="8708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B090-6FDA-7640-B372-F15AE6B42C94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3871C-1037-BF2C-E3E6-E66C16FB2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49623" y="6265111"/>
            <a:ext cx="6272271" cy="391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32023-DD62-4E09-5828-6D488CC0E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6278468"/>
            <a:ext cx="50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3CEBE-320C-CB40-8439-7B3A2F59AE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 descr="A black and white logo&#10;&#10;Description automatically generated">
            <a:extLst>
              <a:ext uri="{FF2B5EF4-FFF2-40B4-BE49-F238E27FC236}">
                <a16:creationId xmlns:a16="http://schemas.microsoft.com/office/drawing/2014/main" id="{77B446B7-30F5-17CE-058F-923158A78D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531926" y="6199439"/>
            <a:ext cx="3157748" cy="49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5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592687-4D92-9095-C7AE-ADF55C94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0FCDD-40EB-AE21-1D2A-2E87A820E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8B906-CD02-4F75-A672-59317B430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59A4-0510-2946-9581-B666F74CB43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C29B-696C-E576-35EC-48683DAD0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397AA-E485-5273-141A-86D29B3E6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C656-2D51-154E-91F1-E37C2293B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3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146E8CD-62F2-9603-6932-A394FB0C16C7}"/>
              </a:ext>
            </a:extLst>
          </p:cNvPr>
          <p:cNvSpPr txBox="1"/>
          <p:nvPr/>
        </p:nvSpPr>
        <p:spPr>
          <a:xfrm>
            <a:off x="767443" y="5845629"/>
            <a:ext cx="5328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Presented by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B1F58-F110-30D8-83EB-743B1DFAA456}"/>
              </a:ext>
            </a:extLst>
          </p:cNvPr>
          <p:cNvSpPr txBox="1"/>
          <p:nvPr/>
        </p:nvSpPr>
        <p:spPr>
          <a:xfrm>
            <a:off x="3902529" y="898072"/>
            <a:ext cx="772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0AC40-0220-A29E-2999-265E59CE5DD5}"/>
              </a:ext>
            </a:extLst>
          </p:cNvPr>
          <p:cNvSpPr txBox="1"/>
          <p:nvPr/>
        </p:nvSpPr>
        <p:spPr>
          <a:xfrm>
            <a:off x="3902529" y="1657409"/>
            <a:ext cx="7723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142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6869-1F70-99BB-18F9-4EB8FD15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BEF09-6CEC-0CF4-5FE9-B4363FD0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0CD23A6CF614F81E28397352F96F3" ma:contentTypeVersion="0" ma:contentTypeDescription="Create a new document." ma:contentTypeScope="" ma:versionID="aea1ad638ae5875a16eb2043a9b3ca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CEF0E3-AA9A-40A6-971C-3A5E16243038}"/>
</file>

<file path=customXml/itemProps2.xml><?xml version="1.0" encoding="utf-8"?>
<ds:datastoreItem xmlns:ds="http://schemas.openxmlformats.org/officeDocument/2006/customXml" ds:itemID="{8F9E9DE5-3A55-40E3-82FC-E3303D577470}"/>
</file>

<file path=customXml/itemProps3.xml><?xml version="1.0" encoding="utf-8"?>
<ds:datastoreItem xmlns:ds="http://schemas.openxmlformats.org/officeDocument/2006/customXml" ds:itemID="{ADC92B52-8DD4-4556-BA2F-2CB302050006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Larosa, Christopher</dc:creator>
  <cp:lastModifiedBy>Larosa, Christopher</cp:lastModifiedBy>
  <cp:revision>1</cp:revision>
  <dcterms:created xsi:type="dcterms:W3CDTF">2023-09-15T12:26:56Z</dcterms:created>
  <dcterms:modified xsi:type="dcterms:W3CDTF">2023-09-15T13:12:33Z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0x010100D590CD23A6CF614F81E28397352F96F3</vt:lpwstr>
  </property>
</Properties>
</file>